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900" r:id="rId1"/>
  </p:sldMasterIdLst>
  <p:sldIdLst>
    <p:sldId id="256" r:id="rId2"/>
    <p:sldId id="257" r:id="rId3"/>
    <p:sldId id="261" r:id="rId4"/>
    <p:sldId id="258" r:id="rId5"/>
    <p:sldId id="259" r:id="rId6"/>
    <p:sldId id="263" r:id="rId7"/>
    <p:sldId id="262" r:id="rId8"/>
    <p:sldId id="260" r:id="rId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0F88C"/>
    <a:srgbClr val="0E77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115" d="100"/>
          <a:sy n="115" d="100"/>
        </p:scale>
        <p:origin x="-432" y="-11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標題投影片">
    <p:spTree>
      <p:nvGrpSpPr>
        <p:cNvPr id="1" name=""/>
        <p:cNvGrpSpPr/>
        <p:nvPr/>
      </p:nvGrpSpPr>
      <p:grpSpPr>
        <a:xfrm>
          <a:off x="0" y="0"/>
          <a:ext cx="0" cy="0"/>
          <a:chOff x="0" y="0"/>
          <a:chExt cx="0" cy="0"/>
        </a:xfrm>
      </p:grpSpPr>
      <p:sp>
        <p:nvSpPr>
          <p:cNvPr id="7" name="Rectangle 6"/>
          <p:cNvSpPr/>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70263" y="761999"/>
            <a:ext cx="2925318" cy="5334001"/>
          </a:xfrm>
          <a:prstGeom prst="rect">
            <a:avLst/>
          </a:prstGeom>
          <a:solidFill>
            <a:srgbClr val="C8C8C8">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69848" y="1298448"/>
            <a:ext cx="7315200" cy="3255264"/>
          </a:xfrm>
        </p:spPr>
        <p:txBody>
          <a:bodyPr anchor="b">
            <a:normAutofit/>
          </a:bodyPr>
          <a:lstStyle>
            <a:lvl1pPr algn="l">
              <a:defRPr sz="5900" spc="-100" baseline="0">
                <a:solidFill>
                  <a:srgbClr val="FFFFFF"/>
                </a:solidFill>
              </a:defRPr>
            </a:lvl1pPr>
          </a:lstStyle>
          <a:p>
            <a:r>
              <a:rPr lang="zh-TW" altLang="en-US" smtClean="0"/>
              <a:t>按一下以編輯母片標題樣式</a:t>
            </a:r>
            <a:endParaRPr lang="en-US" dirty="0"/>
          </a:p>
        </p:txBody>
      </p:sp>
      <p:sp>
        <p:nvSpPr>
          <p:cNvPr id="3" name="Subtitle 2"/>
          <p:cNvSpPr>
            <a:spLocks noGrp="1"/>
          </p:cNvSpPr>
          <p:nvPr>
            <p:ph type="subTitle" idx="1"/>
          </p:nvPr>
        </p:nvSpPr>
        <p:spPr>
          <a:xfrm>
            <a:off x="1100015" y="4670246"/>
            <a:ext cx="7315200" cy="914400"/>
          </a:xfrm>
        </p:spPr>
        <p:txBody>
          <a:bodyPr anchor="t">
            <a:normAutofit/>
          </a:bodyPr>
          <a:lstStyle>
            <a:lvl1pPr marL="0" indent="0" algn="l">
              <a:buNone/>
              <a:defRPr sz="2200" cap="none" spc="0" baseline="0">
                <a:solidFill>
                  <a:schemeClr val="accent1">
                    <a:lumMod val="20000"/>
                    <a:lumOff val="80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zh-TW" altLang="en-US" smtClean="0"/>
              <a:t>按一下以編輯母片副標題樣式</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smtClean="0"/>
              <a:pPr/>
              <a:t>6/11/2018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8498418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mtClean="0"/>
              <a:t>按一下以編輯母片標題樣式</a:t>
            </a:r>
            <a:endParaRPr lang="en-US" dirty="0"/>
          </a:p>
        </p:txBody>
      </p:sp>
      <p:sp>
        <p:nvSpPr>
          <p:cNvPr id="3" name="Vertical Text Placeholder 2"/>
          <p:cNvSpPr>
            <a:spLocks noGrp="1"/>
          </p:cNvSpPr>
          <p:nvPr>
            <p:ph type="body" orient="vert" idx="1"/>
          </p:nvPr>
        </p:nvSpPr>
        <p:spPr/>
        <p:txBody>
          <a:bodyPr vert="eaVert" ancho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7" name="Date Placeholder 6"/>
          <p:cNvSpPr>
            <a:spLocks noGrp="1"/>
          </p:cNvSpPr>
          <p:nvPr>
            <p:ph type="dt" sz="half" idx="10"/>
          </p:nvPr>
        </p:nvSpPr>
        <p:spPr/>
        <p:txBody>
          <a:bodyPr/>
          <a:lstStyle/>
          <a:p>
            <a:fld id="{5586B75A-687E-405C-8A0B-8D00578BA2C3}" type="datetimeFigureOut">
              <a:rPr lang="en-US" smtClean="0"/>
              <a:pPr/>
              <a:t>6/11/2018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3970228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81000" y="990600"/>
            <a:ext cx="2819400" cy="4953000"/>
          </a:xfrm>
        </p:spPr>
        <p:txBody>
          <a:bodyPr vert="eaVert"/>
          <a:lstStyle/>
          <a:p>
            <a:r>
              <a:rPr lang="zh-TW" altLang="en-US" smtClean="0"/>
              <a:t>按一下以編輯母片標題樣式</a:t>
            </a:r>
            <a:endParaRPr lang="en-US" dirty="0"/>
          </a:p>
        </p:txBody>
      </p:sp>
      <p:sp>
        <p:nvSpPr>
          <p:cNvPr id="3" name="Vertical Text Placeholder 2"/>
          <p:cNvSpPr>
            <a:spLocks noGrp="1"/>
          </p:cNvSpPr>
          <p:nvPr>
            <p:ph type="body" orient="vert" idx="1"/>
          </p:nvPr>
        </p:nvSpPr>
        <p:spPr>
          <a:xfrm>
            <a:off x="3867912" y="868680"/>
            <a:ext cx="7315200" cy="5120640"/>
          </a:xfrm>
        </p:spPr>
        <p:txBody>
          <a:bodyPr vert="eaVert" ancho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7" name="Date Placeholder 6"/>
          <p:cNvSpPr>
            <a:spLocks noGrp="1"/>
          </p:cNvSpPr>
          <p:nvPr>
            <p:ph type="dt" sz="half" idx="10"/>
          </p:nvPr>
        </p:nvSpPr>
        <p:spPr/>
        <p:txBody>
          <a:bodyPr/>
          <a:lstStyle/>
          <a:p>
            <a:fld id="{5586B75A-687E-405C-8A0B-8D00578BA2C3}" type="datetimeFigureOut">
              <a:rPr lang="en-US" smtClean="0"/>
              <a:pPr/>
              <a:t>6/11/2018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6934362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mtClean="0"/>
              <a:t>按一下以編輯母片標題樣式</a:t>
            </a:r>
            <a:endParaRPr lang="en-US" dirty="0"/>
          </a:p>
        </p:txBody>
      </p:sp>
      <p:sp>
        <p:nvSpPr>
          <p:cNvPr id="3" name="Content Placeholder 2"/>
          <p:cNvSpPr>
            <a:spLocks noGrp="1"/>
          </p:cNvSpPr>
          <p:nvPr>
            <p:ph idx="1"/>
          </p:nvPr>
        </p:nvSpPr>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smtClean="0"/>
              <a:pPr/>
              <a:t>6/11/2018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9902929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Title 1"/>
          <p:cNvSpPr>
            <a:spLocks noGrp="1"/>
          </p:cNvSpPr>
          <p:nvPr>
            <p:ph type="title"/>
          </p:nvPr>
        </p:nvSpPr>
        <p:spPr>
          <a:xfrm>
            <a:off x="3867912" y="1298448"/>
            <a:ext cx="7315200" cy="3255264"/>
          </a:xfrm>
        </p:spPr>
        <p:txBody>
          <a:bodyPr anchor="b">
            <a:normAutofit/>
          </a:bodyPr>
          <a:lstStyle>
            <a:lvl1pPr>
              <a:defRPr sz="5900" b="0" spc="-100" baseline="0">
                <a:solidFill>
                  <a:schemeClr val="tx2">
                    <a:lumMod val="75000"/>
                  </a:schemeClr>
                </a:solidFill>
              </a:defRPr>
            </a:lvl1pPr>
          </a:lstStyle>
          <a:p>
            <a:r>
              <a:rPr lang="zh-TW" altLang="en-US" smtClean="0"/>
              <a:t>按一下以編輯母片標題樣式</a:t>
            </a:r>
            <a:endParaRPr lang="en-US" dirty="0"/>
          </a:p>
        </p:txBody>
      </p:sp>
      <p:sp>
        <p:nvSpPr>
          <p:cNvPr id="3" name="Text Placeholder 2"/>
          <p:cNvSpPr>
            <a:spLocks noGrp="1"/>
          </p:cNvSpPr>
          <p:nvPr>
            <p:ph type="body" idx="1"/>
          </p:nvPr>
        </p:nvSpPr>
        <p:spPr>
          <a:xfrm>
            <a:off x="3886200" y="4672584"/>
            <a:ext cx="7315200" cy="914400"/>
          </a:xfrm>
        </p:spPr>
        <p:txBody>
          <a:bodyPr anchor="t">
            <a:normAutofit/>
          </a:bodyPr>
          <a:lstStyle>
            <a:lvl1pPr marL="0" indent="0">
              <a:buNone/>
              <a:defRPr sz="2200" cap="none" spc="0" baseline="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smtClean="0"/>
              <a:t>按一下以編輯母片文字樣式</a:t>
            </a:r>
          </a:p>
        </p:txBody>
      </p:sp>
      <p:sp>
        <p:nvSpPr>
          <p:cNvPr id="4" name="Date Placeholder 3"/>
          <p:cNvSpPr>
            <a:spLocks noGrp="1"/>
          </p:cNvSpPr>
          <p:nvPr>
            <p:ph type="dt" sz="half" idx="10"/>
          </p:nvPr>
        </p:nvSpPr>
        <p:spPr/>
        <p:txBody>
          <a:bodyPr/>
          <a:lstStyle/>
          <a:p>
            <a:fld id="{5586B75A-687E-405C-8A0B-8D00578BA2C3}" type="datetimeFigureOut">
              <a:rPr lang="en-US" smtClean="0"/>
              <a:pPr/>
              <a:t>6/11/2018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1923657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mtClean="0"/>
              <a:t>按一下以編輯母片標題樣式</a:t>
            </a:r>
            <a:endParaRPr lang="en-US" dirty="0"/>
          </a:p>
        </p:txBody>
      </p:sp>
      <p:sp>
        <p:nvSpPr>
          <p:cNvPr id="3" name="Content Placeholder 2"/>
          <p:cNvSpPr>
            <a:spLocks noGrp="1"/>
          </p:cNvSpPr>
          <p:nvPr>
            <p:ph sz="half" idx="1"/>
          </p:nvPr>
        </p:nvSpPr>
        <p:spPr>
          <a:xfrm>
            <a:off x="3867912"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Content Placeholder 3"/>
          <p:cNvSpPr>
            <a:spLocks noGrp="1"/>
          </p:cNvSpPr>
          <p:nvPr>
            <p:ph sz="half" idx="2"/>
          </p:nvPr>
        </p:nvSpPr>
        <p:spPr>
          <a:xfrm>
            <a:off x="7818120"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8" name="Date Placeholder 7"/>
          <p:cNvSpPr>
            <a:spLocks noGrp="1"/>
          </p:cNvSpPr>
          <p:nvPr>
            <p:ph type="dt" sz="half" idx="10"/>
          </p:nvPr>
        </p:nvSpPr>
        <p:spPr/>
        <p:txBody>
          <a:bodyPr/>
          <a:lstStyle/>
          <a:p>
            <a:fld id="{5586B75A-687E-405C-8A0B-8D00578BA2C3}" type="datetimeFigureOut">
              <a:rPr lang="en-US" smtClean="0"/>
              <a:pPr/>
              <a:t>6/11/2018</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1759102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zh-TW" altLang="en-US" smtClean="0"/>
              <a:t>按一下以編輯母片標題樣式</a:t>
            </a:r>
            <a:endParaRPr lang="en-US" dirty="0"/>
          </a:p>
        </p:txBody>
      </p:sp>
      <p:sp>
        <p:nvSpPr>
          <p:cNvPr id="3" name="Text Placeholder 2"/>
          <p:cNvSpPr>
            <a:spLocks noGrp="1"/>
          </p:cNvSpPr>
          <p:nvPr>
            <p:ph type="body" idx="1"/>
          </p:nvPr>
        </p:nvSpPr>
        <p:spPr>
          <a:xfrm>
            <a:off x="3867912" y="1023586"/>
            <a:ext cx="3474720" cy="807720"/>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4" name="Content Placeholder 3"/>
          <p:cNvSpPr>
            <a:spLocks noGrp="1"/>
          </p:cNvSpPr>
          <p:nvPr>
            <p:ph sz="half" idx="2"/>
          </p:nvPr>
        </p:nvSpPr>
        <p:spPr>
          <a:xfrm>
            <a:off x="3867912"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5" name="Text Placeholder 4"/>
          <p:cNvSpPr>
            <a:spLocks noGrp="1"/>
          </p:cNvSpPr>
          <p:nvPr>
            <p:ph type="body" sz="quarter" idx="3"/>
          </p:nvPr>
        </p:nvSpPr>
        <p:spPr>
          <a:xfrm>
            <a:off x="7818463" y="1023586"/>
            <a:ext cx="3474720" cy="813171"/>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6" name="Content Placeholder 5"/>
          <p:cNvSpPr>
            <a:spLocks noGrp="1"/>
          </p:cNvSpPr>
          <p:nvPr>
            <p:ph sz="quarter" idx="4"/>
          </p:nvPr>
        </p:nvSpPr>
        <p:spPr>
          <a:xfrm>
            <a:off x="7818463"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2" name="Date Placeholder 1"/>
          <p:cNvSpPr>
            <a:spLocks noGrp="1"/>
          </p:cNvSpPr>
          <p:nvPr>
            <p:ph type="dt" sz="half" idx="10"/>
          </p:nvPr>
        </p:nvSpPr>
        <p:spPr/>
        <p:txBody>
          <a:bodyPr/>
          <a:lstStyle/>
          <a:p>
            <a:fld id="{5586B75A-687E-405C-8A0B-8D00578BA2C3}" type="datetimeFigureOut">
              <a:rPr lang="en-US" smtClean="0"/>
              <a:pPr/>
              <a:t>6/11/2018</a:t>
            </a:fld>
            <a:endParaRPr lang="en-US" dirty="0"/>
          </a:p>
        </p:txBody>
      </p:sp>
      <p:sp>
        <p:nvSpPr>
          <p:cNvPr id="11" name="Footer Placeholder 10"/>
          <p:cNvSpPr>
            <a:spLocks noGrp="1"/>
          </p:cNvSpPr>
          <p:nvPr>
            <p:ph type="ftr" sz="quarter" idx="11"/>
          </p:nvPr>
        </p:nvSpPr>
        <p:spPr/>
        <p:txBody>
          <a:bodyPr/>
          <a:lstStyle/>
          <a:p>
            <a:endParaRPr lang="en-US" dirty="0"/>
          </a:p>
        </p:txBody>
      </p:sp>
      <p:sp>
        <p:nvSpPr>
          <p:cNvPr id="12" name="Slide Number Placeholder 11"/>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42943455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zh-TW" altLang="en-US" smtClean="0"/>
              <a:t>按一下以編輯母片標題樣式</a:t>
            </a:r>
            <a:endParaRPr lang="en-US" dirty="0"/>
          </a:p>
        </p:txBody>
      </p:sp>
      <p:sp>
        <p:nvSpPr>
          <p:cNvPr id="2" name="Date Placeholder 1"/>
          <p:cNvSpPr>
            <a:spLocks noGrp="1"/>
          </p:cNvSpPr>
          <p:nvPr>
            <p:ph type="dt" sz="half" idx="10"/>
          </p:nvPr>
        </p:nvSpPr>
        <p:spPr/>
        <p:txBody>
          <a:bodyPr/>
          <a:lstStyle/>
          <a:p>
            <a:fld id="{5586B75A-687E-405C-8A0B-8D00578BA2C3}" type="datetimeFigureOut">
              <a:rPr lang="en-US" smtClean="0"/>
              <a:pPr/>
              <a:t>6/11/2018</a:t>
            </a:fld>
            <a:endParaRPr lang="en-US" dirty="0"/>
          </a:p>
        </p:txBody>
      </p:sp>
      <p:sp>
        <p:nvSpPr>
          <p:cNvPr id="7" name="Footer Placeholder 6"/>
          <p:cNvSpPr>
            <a:spLocks noGrp="1"/>
          </p:cNvSpPr>
          <p:nvPr>
            <p:ph type="ftr" sz="quarter" idx="11"/>
          </p:nvPr>
        </p:nvSpPr>
        <p:spPr/>
        <p:txBody>
          <a:bodyPr/>
          <a:lstStyle/>
          <a:p>
            <a:endParaRPr lang="en-US" dirty="0"/>
          </a:p>
        </p:txBody>
      </p:sp>
      <p:sp>
        <p:nvSpPr>
          <p:cNvPr id="8" name="Slide Number Placeholder 7"/>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2734659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5586B75A-687E-405C-8A0B-8D00578BA2C3}" type="datetimeFigureOut">
              <a:rPr lang="en-US" smtClean="0"/>
              <a:pPr/>
              <a:t>6/11/2018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6638975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baseline="0"/>
            </a:lvl1pPr>
          </a:lstStyle>
          <a:p>
            <a:r>
              <a:rPr lang="zh-TW" altLang="en-US" smtClean="0"/>
              <a:t>按一下以編輯母片標題樣式</a:t>
            </a:r>
            <a:endParaRPr lang="en-US" dirty="0"/>
          </a:p>
        </p:txBody>
      </p:sp>
      <p:sp>
        <p:nvSpPr>
          <p:cNvPr id="3" name="Content Placeholder 2"/>
          <p:cNvSpPr>
            <a:spLocks noGrp="1"/>
          </p:cNvSpPr>
          <p:nvPr>
            <p:ph idx="1"/>
          </p:nvPr>
        </p:nvSpPr>
        <p:spPr>
          <a:xfrm>
            <a:off x="3867912" y="868680"/>
            <a:ext cx="731520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Text Placeholder 3"/>
          <p:cNvSpPr>
            <a:spLocks noGrp="1"/>
          </p:cNvSpPr>
          <p:nvPr>
            <p:ph type="body" sz="half" idx="2"/>
          </p:nvPr>
        </p:nvSpPr>
        <p:spPr>
          <a:xfrm>
            <a:off x="256032" y="3494176"/>
            <a:ext cx="2834640" cy="2321990"/>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
        <p:nvSpPr>
          <p:cNvPr id="8" name="Date Placeholder 7"/>
          <p:cNvSpPr>
            <a:spLocks noGrp="1"/>
          </p:cNvSpPr>
          <p:nvPr>
            <p:ph type="dt" sz="half" idx="10"/>
          </p:nvPr>
        </p:nvSpPr>
        <p:spPr/>
        <p:txBody>
          <a:bodyPr/>
          <a:lstStyle/>
          <a:p>
            <a:fld id="{5586B75A-687E-405C-8A0B-8D00578BA2C3}" type="datetimeFigureOut">
              <a:rPr lang="en-US" smtClean="0"/>
              <a:pPr/>
              <a:t>6/11/2018</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0371879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a:lvl1pPr>
          </a:lstStyle>
          <a:p>
            <a:r>
              <a:rPr lang="zh-TW" altLang="en-US" smtClean="0"/>
              <a:t>按一下以編輯母片標題樣式</a:t>
            </a:r>
            <a:endParaRPr lang="en-US" dirty="0"/>
          </a:p>
        </p:txBody>
      </p:sp>
      <p:sp>
        <p:nvSpPr>
          <p:cNvPr id="3" name="Picture Placeholder 2"/>
          <p:cNvSpPr>
            <a:spLocks noGrp="1" noChangeAspect="1"/>
          </p:cNvSpPr>
          <p:nvPr>
            <p:ph type="pic" idx="1"/>
          </p:nvPr>
        </p:nvSpPr>
        <p:spPr>
          <a:xfrm>
            <a:off x="3570644" y="767419"/>
            <a:ext cx="8115230" cy="5330952"/>
          </a:xfrm>
          <a:solidFill>
            <a:schemeClr val="bg1">
              <a:lumMod val="75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smtClean="0"/>
              <a:t>按一下圖示以新增圖片</a:t>
            </a:r>
            <a:endParaRPr lang="en-US" dirty="0"/>
          </a:p>
        </p:txBody>
      </p:sp>
      <p:sp>
        <p:nvSpPr>
          <p:cNvPr id="4" name="Text Placeholder 3"/>
          <p:cNvSpPr>
            <a:spLocks noGrp="1"/>
          </p:cNvSpPr>
          <p:nvPr>
            <p:ph type="body" sz="half" idx="2"/>
          </p:nvPr>
        </p:nvSpPr>
        <p:spPr>
          <a:xfrm>
            <a:off x="256032" y="3493008"/>
            <a:ext cx="2834640" cy="2322576"/>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
        <p:nvSpPr>
          <p:cNvPr id="8" name="Date Placeholder 7"/>
          <p:cNvSpPr>
            <a:spLocks noGrp="1"/>
          </p:cNvSpPr>
          <p:nvPr>
            <p:ph type="dt" sz="half" idx="10"/>
          </p:nvPr>
        </p:nvSpPr>
        <p:spPr/>
        <p:txBody>
          <a:bodyPr/>
          <a:lstStyle/>
          <a:p>
            <a:fld id="{5586B75A-687E-405C-8A0B-8D00578BA2C3}" type="datetimeFigureOut">
              <a:rPr lang="en-US" smtClean="0"/>
              <a:pPr/>
              <a:t>6/11/2018</a:t>
            </a:fld>
            <a:endParaRPr lang="en-US" dirty="0"/>
          </a:p>
        </p:txBody>
      </p:sp>
      <p:sp>
        <p:nvSpPr>
          <p:cNvPr id="9" name="Footer Placeholder 8"/>
          <p:cNvSpPr>
            <a:spLocks noGrp="1"/>
          </p:cNvSpPr>
          <p:nvPr>
            <p:ph type="ftr" sz="quarter" idx="11"/>
          </p:nvPr>
        </p:nvSpPr>
        <p:spPr>
          <a:xfrm>
            <a:off x="3499101" y="6356350"/>
            <a:ext cx="5911517" cy="365125"/>
          </a:xfrm>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4086686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52919" y="1123837"/>
            <a:ext cx="2947482" cy="4601183"/>
          </a:xfrm>
          <a:prstGeom prst="rect">
            <a:avLst/>
          </a:prstGeom>
        </p:spPr>
        <p:txBody>
          <a:bodyPr vert="horz" lIns="91440" tIns="45720" rIns="91440" bIns="45720" rtlCol="0" anchor="ctr">
            <a:normAutofit/>
          </a:bodyPr>
          <a:lstStyle/>
          <a:p>
            <a:r>
              <a:rPr lang="zh-TW" altLang="en-US" smtClean="0"/>
              <a:t>按一下以編輯母片標題樣式</a:t>
            </a:r>
            <a:endParaRPr lang="en-US" dirty="0"/>
          </a:p>
        </p:txBody>
      </p:sp>
      <p:sp>
        <p:nvSpPr>
          <p:cNvPr id="38" name="Rectangle 37"/>
          <p:cNvSpPr/>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3869268" y="864108"/>
            <a:ext cx="7315200" cy="5120640"/>
          </a:xfrm>
          <a:prstGeom prst="rect">
            <a:avLst/>
          </a:prstGeom>
        </p:spPr>
        <p:txBody>
          <a:bodyPr vert="horz" lIns="91440" tIns="45720" rIns="91440" bIns="45720" rtlCol="0" anchor="ctr">
            <a:normAutofit/>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2"/>
          </p:nvPr>
        </p:nvSpPr>
        <p:spPr>
          <a:xfrm>
            <a:off x="262465" y="6356350"/>
            <a:ext cx="2743200"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fld id="{5586B75A-687E-405C-8A0B-8D00578BA2C3}" type="datetimeFigureOut">
              <a:rPr lang="en-US" smtClean="0"/>
              <a:pPr/>
              <a:t>6/11/2018</a:t>
            </a:fld>
            <a:endParaRPr lang="en-US" dirty="0"/>
          </a:p>
        </p:txBody>
      </p:sp>
      <p:sp>
        <p:nvSpPr>
          <p:cNvPr id="5" name="Footer Placeholder 4"/>
          <p:cNvSpPr>
            <a:spLocks noGrp="1"/>
          </p:cNvSpPr>
          <p:nvPr>
            <p:ph type="ftr" sz="quarter" idx="3"/>
          </p:nvPr>
        </p:nvSpPr>
        <p:spPr>
          <a:xfrm>
            <a:off x="3869268" y="6356350"/>
            <a:ext cx="5911517"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endParaRPr lang="en-US" dirty="0"/>
          </a:p>
        </p:txBody>
      </p:sp>
      <p:sp>
        <p:nvSpPr>
          <p:cNvPr id="6" name="Slide Number Placeholder 5"/>
          <p:cNvSpPr>
            <a:spLocks noGrp="1"/>
          </p:cNvSpPr>
          <p:nvPr>
            <p:ph type="sldNum" sz="quarter" idx="4"/>
          </p:nvPr>
        </p:nvSpPr>
        <p:spPr>
          <a:xfrm>
            <a:off x="10634135" y="6356350"/>
            <a:ext cx="1530927" cy="365125"/>
          </a:xfrm>
          <a:prstGeom prst="rect">
            <a:avLst/>
          </a:prstGeom>
        </p:spPr>
        <p:txBody>
          <a:bodyPr vert="horz" lIns="91440" tIns="45720" rIns="91440" bIns="45720" rtlCol="0" anchor="ctr"/>
          <a:lstStyle>
            <a:lvl1pPr algn="r">
              <a:defRPr sz="1200" b="1">
                <a:solidFill>
                  <a:schemeClr val="accent1"/>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633669863"/>
      </p:ext>
    </p:extLst>
  </p:cSld>
  <p:clrMap bg1="lt1" tx1="dk1" bg2="lt2" tx2="dk2" accent1="accent1" accent2="accent2" accent3="accent3" accent4="accent4" accent5="accent5" accent6="accent6" hlink="hlink" folHlink="fol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Lst>
  <p:hf sldNum="0" hdr="0" ftr="0" dt="0"/>
  <p:txStyles>
    <p:title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75000"/>
              <a:lumOff val="2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75000"/>
              <a:lumOff val="2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75000"/>
              <a:lumOff val="2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1036597" y="1306761"/>
            <a:ext cx="7315200" cy="3255264"/>
          </a:xfrm>
        </p:spPr>
        <p:txBody>
          <a:bodyPr>
            <a:normAutofit/>
          </a:bodyPr>
          <a:lstStyle/>
          <a:p>
            <a:r>
              <a:rPr lang="zh-TW" altLang="en-US" sz="4400" dirty="0"/>
              <a:t>期末專案</a:t>
            </a:r>
            <a:r>
              <a:rPr lang="zh-TW" altLang="en-US" sz="4400" dirty="0" smtClean="0"/>
              <a:t>報告</a:t>
            </a:r>
            <a:r>
              <a:rPr lang="zh-TW" altLang="en-US" sz="4400" dirty="0"/>
              <a:t> </a:t>
            </a:r>
            <a:r>
              <a:rPr lang="zh-TW" altLang="en-US" sz="4400" dirty="0" smtClean="0"/>
              <a:t> </a:t>
            </a:r>
            <a:r>
              <a:rPr lang="zh-TW" altLang="en-US" sz="4000" dirty="0" smtClean="0"/>
              <a:t>一同遊綠島</a:t>
            </a:r>
            <a:endParaRPr lang="zh-TW" altLang="en-US" sz="4000" dirty="0"/>
          </a:p>
        </p:txBody>
      </p:sp>
      <p:sp>
        <p:nvSpPr>
          <p:cNvPr id="3" name="副標題 2"/>
          <p:cNvSpPr>
            <a:spLocks noGrp="1"/>
          </p:cNvSpPr>
          <p:nvPr>
            <p:ph type="subTitle" idx="1"/>
          </p:nvPr>
        </p:nvSpPr>
        <p:spPr/>
        <p:txBody>
          <a:bodyPr>
            <a:normAutofit/>
          </a:bodyPr>
          <a:lstStyle/>
          <a:p>
            <a:r>
              <a:rPr lang="zh-TW" altLang="en-US" sz="2000" dirty="0" smtClean="0"/>
              <a:t>美產一 </a:t>
            </a:r>
            <a:r>
              <a:rPr lang="en-US" altLang="zh-TW" sz="2000" dirty="0" smtClean="0"/>
              <a:t>10607115</a:t>
            </a:r>
            <a:r>
              <a:rPr lang="zh-TW" altLang="en-US" sz="2000" dirty="0" smtClean="0"/>
              <a:t> 石詠騏</a:t>
            </a:r>
            <a:endParaRPr lang="en-US" altLang="zh-TW" sz="2000" dirty="0" smtClean="0"/>
          </a:p>
          <a:p>
            <a:r>
              <a:rPr lang="zh-TW" altLang="en-US" sz="2000" dirty="0" smtClean="0"/>
              <a:t>美產</a:t>
            </a:r>
            <a:r>
              <a:rPr lang="zh-TW" altLang="en-US" sz="2000" dirty="0"/>
              <a:t> </a:t>
            </a:r>
            <a:r>
              <a:rPr lang="zh-TW" altLang="en-US" sz="2000" dirty="0" smtClean="0"/>
              <a:t>一</a:t>
            </a:r>
            <a:r>
              <a:rPr lang="en-US" altLang="zh-TW" sz="2000" dirty="0" smtClean="0"/>
              <a:t>10607116</a:t>
            </a:r>
            <a:r>
              <a:rPr lang="zh-TW" altLang="en-US" sz="2000" dirty="0" smtClean="0"/>
              <a:t>陳</a:t>
            </a:r>
            <a:r>
              <a:rPr lang="zh-TW" altLang="en-US" sz="2000" dirty="0"/>
              <a:t>蓉</a:t>
            </a:r>
          </a:p>
        </p:txBody>
      </p:sp>
    </p:spTree>
    <p:extLst>
      <p:ext uri="{BB962C8B-B14F-4D97-AF65-F5344CB8AC3E}">
        <p14:creationId xmlns:p14="http://schemas.microsoft.com/office/powerpoint/2010/main" val="218450633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zh-TW" altLang="en-US" sz="2800" dirty="0"/>
              <a:t>製作動機</a:t>
            </a:r>
          </a:p>
        </p:txBody>
      </p:sp>
      <p:sp>
        <p:nvSpPr>
          <p:cNvPr id="3" name="內容版面配置區 2"/>
          <p:cNvSpPr>
            <a:spLocks noGrp="1"/>
          </p:cNvSpPr>
          <p:nvPr>
            <p:ph idx="1"/>
          </p:nvPr>
        </p:nvSpPr>
        <p:spPr>
          <a:xfrm>
            <a:off x="3554083" y="681487"/>
            <a:ext cx="7375585" cy="4451230"/>
          </a:xfrm>
        </p:spPr>
        <p:txBody>
          <a:bodyPr>
            <a:normAutofit/>
          </a:bodyPr>
          <a:lstStyle/>
          <a:p>
            <a:r>
              <a:rPr lang="zh-TW" altLang="en-US" sz="2800" dirty="0" smtClean="0"/>
              <a:t>最近的一次旅行是一同到綠島去旅遊在那感受到與別處景點不同之美，藉由這次網頁設計課程，介紹給大家知道我們眼中所看見的綠島。</a:t>
            </a:r>
            <a:endParaRPr lang="zh-TW" altLang="en-US" sz="2800" dirty="0"/>
          </a:p>
        </p:txBody>
      </p:sp>
    </p:spTree>
    <p:extLst>
      <p:ext uri="{BB962C8B-B14F-4D97-AF65-F5344CB8AC3E}">
        <p14:creationId xmlns:p14="http://schemas.microsoft.com/office/powerpoint/2010/main" val="57524107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zh-TW" altLang="en-US" sz="2800" dirty="0"/>
              <a:t>網頁內容</a:t>
            </a:r>
            <a:r>
              <a:rPr lang="en-US" altLang="zh-TW" sz="2800" dirty="0"/>
              <a:t/>
            </a:r>
            <a:br>
              <a:rPr lang="en-US" altLang="zh-TW" sz="2800" dirty="0"/>
            </a:br>
            <a:r>
              <a:rPr lang="en-US" altLang="zh-TW" sz="2800" dirty="0"/>
              <a:t/>
            </a:r>
            <a:br>
              <a:rPr lang="en-US" altLang="zh-TW" sz="2800" dirty="0"/>
            </a:br>
            <a:r>
              <a:rPr lang="zh-TW" altLang="en-US" sz="2800" dirty="0"/>
              <a:t>頁面架構</a:t>
            </a:r>
          </a:p>
        </p:txBody>
      </p:sp>
      <p:pic>
        <p:nvPicPr>
          <p:cNvPr id="5" name="內容版面配置區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497263" y="1824036"/>
            <a:ext cx="7589837" cy="4269283"/>
          </a:xfrm>
        </p:spPr>
      </p:pic>
      <p:cxnSp>
        <p:nvCxnSpPr>
          <p:cNvPr id="10" name="直線單箭頭接點 9"/>
          <p:cNvCxnSpPr/>
          <p:nvPr/>
        </p:nvCxnSpPr>
        <p:spPr>
          <a:xfrm>
            <a:off x="4991100" y="1647825"/>
            <a:ext cx="438150" cy="1200150"/>
          </a:xfrm>
          <a:prstGeom prst="straightConnector1">
            <a:avLst/>
          </a:prstGeom>
          <a:ln w="28575">
            <a:solidFill>
              <a:schemeClr val="tx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單箭頭接點 12"/>
          <p:cNvCxnSpPr/>
          <p:nvPr/>
        </p:nvCxnSpPr>
        <p:spPr>
          <a:xfrm flipH="1">
            <a:off x="4219575" y="1647825"/>
            <a:ext cx="771525" cy="2495550"/>
          </a:xfrm>
          <a:prstGeom prst="straightConnector1">
            <a:avLst/>
          </a:prstGeom>
          <a:ln w="19050">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內容版面配置區 2"/>
          <p:cNvSpPr txBox="1">
            <a:spLocks/>
          </p:cNvSpPr>
          <p:nvPr/>
        </p:nvSpPr>
        <p:spPr>
          <a:xfrm>
            <a:off x="3634581" y="979084"/>
            <a:ext cx="7315200" cy="506556"/>
          </a:xfrm>
          <a:prstGeom prst="rect">
            <a:avLst/>
          </a:prstGeom>
        </p:spPr>
        <p:txBody>
          <a:bodyPr vert="horz" lIns="91440" tIns="45720" rIns="91440" bIns="45720" rtlCol="0" anchor="ctr">
            <a:no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75000"/>
                    <a:lumOff val="2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75000"/>
                    <a:lumOff val="2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75000"/>
                    <a:lumOff val="2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9pPr>
          </a:lstStyle>
          <a:p>
            <a:pPr marL="0" indent="0">
              <a:buNone/>
            </a:pPr>
            <a:r>
              <a:rPr lang="en-US" altLang="zh-TW" sz="2800" dirty="0" smtClean="0"/>
              <a:t>1.</a:t>
            </a:r>
            <a:r>
              <a:rPr lang="zh-TW" altLang="en-US" sz="2800" dirty="0" smtClean="0"/>
              <a:t>版面配置 橫幅 直幅</a:t>
            </a:r>
            <a:endParaRPr lang="en-US" altLang="zh-TW" sz="2800" dirty="0" smtClean="0"/>
          </a:p>
          <a:p>
            <a:pPr marL="0" indent="0">
              <a:buNone/>
            </a:pPr>
            <a:r>
              <a:rPr lang="en-US" altLang="zh-TW" sz="2800" dirty="0" smtClean="0"/>
              <a:t>2.</a:t>
            </a:r>
            <a:r>
              <a:rPr lang="zh-TW" altLang="en-US" sz="2800" dirty="0" smtClean="0"/>
              <a:t>顏色</a:t>
            </a:r>
            <a:endParaRPr lang="zh-TW" altLang="en-US" sz="2800" dirty="0"/>
          </a:p>
        </p:txBody>
      </p:sp>
      <p:pic>
        <p:nvPicPr>
          <p:cNvPr id="18" name="圖片 17"/>
          <p:cNvPicPr>
            <a:picLocks noChangeAspect="1"/>
          </p:cNvPicPr>
          <p:nvPr/>
        </p:nvPicPr>
        <p:blipFill rotWithShape="1">
          <a:blip r:embed="rId3"/>
          <a:srcRect l="133" t="23479" r="14096" b="44606"/>
          <a:stretch/>
        </p:blipFill>
        <p:spPr>
          <a:xfrm>
            <a:off x="988489" y="4294824"/>
            <a:ext cx="11013011" cy="2305051"/>
          </a:xfrm>
          <a:prstGeom prst="rect">
            <a:avLst/>
          </a:prstGeom>
        </p:spPr>
      </p:pic>
      <p:sp>
        <p:nvSpPr>
          <p:cNvPr id="19" name="橢圓 18"/>
          <p:cNvSpPr/>
          <p:nvPr/>
        </p:nvSpPr>
        <p:spPr>
          <a:xfrm>
            <a:off x="1159433" y="4390104"/>
            <a:ext cx="5553075" cy="298305"/>
          </a:xfrm>
          <a:prstGeom prst="ellipse">
            <a:avLst/>
          </a:prstGeom>
          <a:noFill/>
          <a:ln w="19050">
            <a:solidFill>
              <a:srgbClr val="F0F88C"/>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橢圓 19"/>
          <p:cNvSpPr/>
          <p:nvPr/>
        </p:nvSpPr>
        <p:spPr>
          <a:xfrm>
            <a:off x="1090898" y="5890294"/>
            <a:ext cx="5553075" cy="298305"/>
          </a:xfrm>
          <a:prstGeom prst="ellipse">
            <a:avLst/>
          </a:prstGeom>
          <a:noFill/>
          <a:ln w="19050">
            <a:solidFill>
              <a:srgbClr val="F0F88C"/>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45890877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zh-TW" altLang="en-US" sz="2800" dirty="0"/>
              <a:t>網頁</a:t>
            </a:r>
            <a:r>
              <a:rPr lang="zh-TW" altLang="en-US" sz="2800" dirty="0" smtClean="0"/>
              <a:t>內容</a:t>
            </a:r>
            <a:r>
              <a:rPr lang="en-US" altLang="zh-TW" sz="2800" dirty="0" smtClean="0"/>
              <a:t/>
            </a:r>
            <a:br>
              <a:rPr lang="en-US" altLang="zh-TW" sz="2800" dirty="0" smtClean="0"/>
            </a:br>
            <a:r>
              <a:rPr lang="en-US" altLang="zh-TW" sz="2800" dirty="0" smtClean="0"/>
              <a:t/>
            </a:r>
            <a:br>
              <a:rPr lang="en-US" altLang="zh-TW" sz="2800" dirty="0" smtClean="0"/>
            </a:br>
            <a:r>
              <a:rPr lang="zh-TW" altLang="en-US" sz="2800" dirty="0"/>
              <a:t>頁</a:t>
            </a:r>
            <a:r>
              <a:rPr lang="zh-TW" altLang="en-US" sz="2800" dirty="0" smtClean="0"/>
              <a:t>面</a:t>
            </a:r>
            <a:r>
              <a:rPr lang="zh-TW" altLang="en-US" sz="2800" dirty="0"/>
              <a:t>架構</a:t>
            </a:r>
          </a:p>
        </p:txBody>
      </p:sp>
      <p:sp>
        <p:nvSpPr>
          <p:cNvPr id="3" name="內容版面配置區 2"/>
          <p:cNvSpPr>
            <a:spLocks noGrp="1"/>
          </p:cNvSpPr>
          <p:nvPr>
            <p:ph idx="1"/>
          </p:nvPr>
        </p:nvSpPr>
        <p:spPr>
          <a:xfrm>
            <a:off x="2040288" y="1759222"/>
            <a:ext cx="7315200" cy="506556"/>
          </a:xfrm>
        </p:spPr>
        <p:txBody>
          <a:bodyPr>
            <a:noAutofit/>
          </a:bodyPr>
          <a:lstStyle/>
          <a:p>
            <a:r>
              <a:rPr lang="zh-TW" altLang="en-US" sz="2800" dirty="0" smtClean="0"/>
              <a:t>標題</a:t>
            </a:r>
            <a:endParaRPr lang="en-US" altLang="zh-TW" sz="2800" dirty="0" smtClean="0"/>
          </a:p>
          <a:p>
            <a:pPr marL="0" indent="0">
              <a:buNone/>
            </a:pPr>
            <a:r>
              <a:rPr lang="en-US" altLang="zh-TW" sz="2800" dirty="0" smtClean="0"/>
              <a:t>1.</a:t>
            </a:r>
            <a:r>
              <a:rPr lang="zh-TW" altLang="en-US" sz="2800" dirty="0" smtClean="0"/>
              <a:t>放大</a:t>
            </a:r>
            <a:r>
              <a:rPr lang="en-US" altLang="zh-TW" sz="2800" dirty="0" smtClean="0"/>
              <a:t>300%</a:t>
            </a:r>
          </a:p>
          <a:p>
            <a:pPr marL="0" indent="0">
              <a:buNone/>
            </a:pPr>
            <a:r>
              <a:rPr lang="en-US" altLang="zh-TW" sz="2800" dirty="0" smtClean="0"/>
              <a:t>2.</a:t>
            </a:r>
            <a:r>
              <a:rPr lang="zh-TW" altLang="en-US" sz="2800" dirty="0" smtClean="0"/>
              <a:t>顏色漸層</a:t>
            </a:r>
            <a:endParaRPr lang="en-US" altLang="zh-TW" sz="2800" dirty="0" smtClean="0"/>
          </a:p>
          <a:p>
            <a:pPr marL="0" indent="0">
              <a:buNone/>
            </a:pPr>
            <a:r>
              <a:rPr lang="en-US" altLang="zh-TW" sz="2800" dirty="0" smtClean="0"/>
              <a:t>3.</a:t>
            </a:r>
            <a:r>
              <a:rPr lang="zh-TW" altLang="en-US" sz="2800" dirty="0" smtClean="0"/>
              <a:t>大小不同</a:t>
            </a:r>
            <a:endParaRPr lang="zh-TW" altLang="en-US" sz="2800" dirty="0"/>
          </a:p>
        </p:txBody>
      </p:sp>
      <p:pic>
        <p:nvPicPr>
          <p:cNvPr id="7" name="圖片 6"/>
          <p:cNvPicPr>
            <a:picLocks noChangeAspect="1"/>
          </p:cNvPicPr>
          <p:nvPr/>
        </p:nvPicPr>
        <p:blipFill rotWithShape="1">
          <a:blip r:embed="rId2">
            <a:extLst>
              <a:ext uri="{28A0092B-C50C-407E-A947-70E740481C1C}">
                <a14:useLocalDpi xmlns:a14="http://schemas.microsoft.com/office/drawing/2010/main" val="0"/>
              </a:ext>
            </a:extLst>
          </a:blip>
          <a:srcRect l="-1" r="-1422" b="994"/>
          <a:stretch/>
        </p:blipFill>
        <p:spPr>
          <a:xfrm>
            <a:off x="4266637" y="1050471"/>
            <a:ext cx="7925363" cy="4351802"/>
          </a:xfrm>
          <a:prstGeom prst="rect">
            <a:avLst/>
          </a:prstGeom>
        </p:spPr>
      </p:pic>
      <p:sp>
        <p:nvSpPr>
          <p:cNvPr id="8" name="橢圓 7"/>
          <p:cNvSpPr/>
          <p:nvPr/>
        </p:nvSpPr>
        <p:spPr>
          <a:xfrm>
            <a:off x="4040981" y="1543569"/>
            <a:ext cx="2524125" cy="937861"/>
          </a:xfrm>
          <a:prstGeom prst="ellipse">
            <a:avLst/>
          </a:prstGeom>
          <a:no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0" name="直線單箭頭接點 9"/>
          <p:cNvCxnSpPr/>
          <p:nvPr/>
        </p:nvCxnSpPr>
        <p:spPr>
          <a:xfrm>
            <a:off x="3063086" y="1159375"/>
            <a:ext cx="1340866" cy="515576"/>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pic>
        <p:nvPicPr>
          <p:cNvPr id="11" name="圖片 10"/>
          <p:cNvPicPr>
            <a:picLocks noChangeAspect="1"/>
          </p:cNvPicPr>
          <p:nvPr/>
        </p:nvPicPr>
        <p:blipFill rotWithShape="1">
          <a:blip r:embed="rId3"/>
          <a:srcRect l="-905" t="-230" r="47242" b="75539"/>
          <a:stretch/>
        </p:blipFill>
        <p:spPr>
          <a:xfrm>
            <a:off x="2999148" y="3226372"/>
            <a:ext cx="7745052" cy="2210484"/>
          </a:xfrm>
          <a:prstGeom prst="rect">
            <a:avLst/>
          </a:prstGeom>
        </p:spPr>
      </p:pic>
    </p:spTree>
    <p:extLst>
      <p:ext uri="{BB962C8B-B14F-4D97-AF65-F5344CB8AC3E}">
        <p14:creationId xmlns:p14="http://schemas.microsoft.com/office/powerpoint/2010/main" val="302252312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zh-TW" altLang="en-US" sz="2800" dirty="0"/>
              <a:t>網頁內容</a:t>
            </a:r>
            <a:r>
              <a:rPr lang="en-US" altLang="zh-TW" sz="2800" dirty="0"/>
              <a:t/>
            </a:r>
            <a:br>
              <a:rPr lang="en-US" altLang="zh-TW" sz="2800" dirty="0"/>
            </a:br>
            <a:r>
              <a:rPr lang="en-US" altLang="zh-TW" sz="2800" dirty="0"/>
              <a:t/>
            </a:r>
            <a:br>
              <a:rPr lang="en-US" altLang="zh-TW" sz="2800" dirty="0"/>
            </a:br>
            <a:r>
              <a:rPr lang="zh-TW" altLang="en-US" sz="2800" dirty="0"/>
              <a:t>頁面架構</a:t>
            </a:r>
          </a:p>
        </p:txBody>
      </p:sp>
      <p:pic>
        <p:nvPicPr>
          <p:cNvPr id="4" name="內容版面配置區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82205" y="388143"/>
            <a:ext cx="8371947" cy="4767264"/>
          </a:xfrm>
        </p:spPr>
      </p:pic>
      <p:pic>
        <p:nvPicPr>
          <p:cNvPr id="6" name="圖片 5"/>
          <p:cNvPicPr>
            <a:picLocks noChangeAspect="1"/>
          </p:cNvPicPr>
          <p:nvPr/>
        </p:nvPicPr>
        <p:blipFill rotWithShape="1">
          <a:blip r:embed="rId3"/>
          <a:srcRect t="20729" r="29081" b="50730"/>
          <a:stretch/>
        </p:blipFill>
        <p:spPr>
          <a:xfrm>
            <a:off x="3103916" y="3762375"/>
            <a:ext cx="9088084" cy="2057399"/>
          </a:xfrm>
          <a:prstGeom prst="rect">
            <a:avLst/>
          </a:prstGeom>
        </p:spPr>
      </p:pic>
      <p:sp>
        <p:nvSpPr>
          <p:cNvPr id="7" name="橢圓 6"/>
          <p:cNvSpPr/>
          <p:nvPr/>
        </p:nvSpPr>
        <p:spPr>
          <a:xfrm>
            <a:off x="3543829" y="1781175"/>
            <a:ext cx="1019703" cy="2152650"/>
          </a:xfrm>
          <a:prstGeom prst="ellipse">
            <a:avLst/>
          </a:prstGeom>
          <a:noFill/>
          <a:ln w="28575">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9" name="直線單箭頭接點 8"/>
          <p:cNvCxnSpPr/>
          <p:nvPr/>
        </p:nvCxnSpPr>
        <p:spPr>
          <a:xfrm>
            <a:off x="3200401" y="1657350"/>
            <a:ext cx="481804" cy="914400"/>
          </a:xfrm>
          <a:prstGeom prst="straightConnector1">
            <a:avLst/>
          </a:prstGeom>
          <a:ln w="19050">
            <a:solidFill>
              <a:schemeClr val="tx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內容版面配置區 2"/>
          <p:cNvSpPr txBox="1">
            <a:spLocks/>
          </p:cNvSpPr>
          <p:nvPr/>
        </p:nvSpPr>
        <p:spPr>
          <a:xfrm>
            <a:off x="1468788" y="1404072"/>
            <a:ext cx="7315200" cy="506556"/>
          </a:xfrm>
          <a:prstGeom prst="rect">
            <a:avLst/>
          </a:prstGeom>
        </p:spPr>
        <p:txBody>
          <a:bodyPr vert="horz" lIns="91440" tIns="45720" rIns="91440" bIns="45720" rtlCol="0" anchor="ctr">
            <a:no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75000"/>
                    <a:lumOff val="2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75000"/>
                    <a:lumOff val="2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75000"/>
                    <a:lumOff val="2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9pPr>
          </a:lstStyle>
          <a:p>
            <a:pPr marL="0" indent="0">
              <a:buNone/>
            </a:pPr>
            <a:r>
              <a:rPr lang="zh-TW" altLang="en-US" sz="2800" dirty="0" smtClean="0"/>
              <a:t>字體變</a:t>
            </a:r>
            <a:r>
              <a:rPr lang="zh-TW" altLang="en-US" sz="2800" dirty="0"/>
              <a:t>化</a:t>
            </a:r>
            <a:endParaRPr lang="en-US" altLang="zh-TW" sz="2800" dirty="0" smtClean="0"/>
          </a:p>
          <a:p>
            <a:pPr marL="0" indent="0">
              <a:buFont typeface="Wingdings 2" pitchFamily="18" charset="2"/>
              <a:buNone/>
            </a:pPr>
            <a:r>
              <a:rPr lang="en-US" altLang="zh-TW" sz="2800" dirty="0" smtClean="0"/>
              <a:t>1.</a:t>
            </a:r>
            <a:r>
              <a:rPr lang="zh-TW" altLang="en-US" sz="2800" dirty="0" smtClean="0"/>
              <a:t>粗體</a:t>
            </a:r>
            <a:endParaRPr lang="en-US" altLang="zh-TW" sz="2800" dirty="0" smtClean="0"/>
          </a:p>
          <a:p>
            <a:pPr marL="0" indent="0">
              <a:buFont typeface="Wingdings 2" pitchFamily="18" charset="2"/>
              <a:buNone/>
            </a:pPr>
            <a:r>
              <a:rPr lang="en-US" altLang="zh-TW" sz="2800" dirty="0" smtClean="0"/>
              <a:t>2.</a:t>
            </a:r>
            <a:r>
              <a:rPr lang="zh-TW" altLang="en-US" sz="2800" dirty="0" smtClean="0"/>
              <a:t>斜體</a:t>
            </a:r>
            <a:endParaRPr lang="en-US" altLang="zh-TW" sz="2800" dirty="0" smtClean="0"/>
          </a:p>
          <a:p>
            <a:pPr marL="0" indent="0">
              <a:buFont typeface="Wingdings 2" pitchFamily="18" charset="2"/>
              <a:buNone/>
            </a:pPr>
            <a:r>
              <a:rPr lang="en-US" altLang="zh-TW" sz="2800" dirty="0" smtClean="0"/>
              <a:t>3.</a:t>
            </a:r>
            <a:r>
              <a:rPr lang="zh-TW" altLang="en-US" sz="2800" dirty="0" smtClean="0"/>
              <a:t>記號</a:t>
            </a:r>
            <a:r>
              <a:rPr lang="zh-TW" altLang="en-US" sz="2800" dirty="0"/>
              <a:t>效果</a:t>
            </a:r>
          </a:p>
        </p:txBody>
      </p:sp>
    </p:spTree>
    <p:extLst>
      <p:ext uri="{BB962C8B-B14F-4D97-AF65-F5344CB8AC3E}">
        <p14:creationId xmlns:p14="http://schemas.microsoft.com/office/powerpoint/2010/main" val="76929143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zh-TW" altLang="en-US" sz="2800" dirty="0"/>
              <a:t>網頁內容</a:t>
            </a:r>
            <a:r>
              <a:rPr lang="en-US" altLang="zh-TW" sz="2800" dirty="0"/>
              <a:t/>
            </a:r>
            <a:br>
              <a:rPr lang="en-US" altLang="zh-TW" sz="2800" dirty="0"/>
            </a:br>
            <a:r>
              <a:rPr lang="en-US" altLang="zh-TW" sz="2800" dirty="0"/>
              <a:t/>
            </a:r>
            <a:br>
              <a:rPr lang="en-US" altLang="zh-TW" sz="2800" dirty="0"/>
            </a:br>
            <a:r>
              <a:rPr lang="zh-TW" altLang="en-US" sz="2800" dirty="0"/>
              <a:t>頁面架構</a:t>
            </a:r>
          </a:p>
        </p:txBody>
      </p:sp>
      <p:pic>
        <p:nvPicPr>
          <p:cNvPr id="4" name="內容版面配置區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925763" y="128586"/>
            <a:ext cx="8881534" cy="4995863"/>
          </a:xfrm>
        </p:spPr>
      </p:pic>
      <p:sp>
        <p:nvSpPr>
          <p:cNvPr id="5" name="橢圓 4"/>
          <p:cNvSpPr/>
          <p:nvPr/>
        </p:nvSpPr>
        <p:spPr>
          <a:xfrm>
            <a:off x="3876675" y="1381125"/>
            <a:ext cx="1685925" cy="781050"/>
          </a:xfrm>
          <a:prstGeom prst="ellipse">
            <a:avLst/>
          </a:prstGeom>
          <a:noFill/>
          <a:ln w="3810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7" name="直線單箭頭接點 6"/>
          <p:cNvCxnSpPr/>
          <p:nvPr/>
        </p:nvCxnSpPr>
        <p:spPr>
          <a:xfrm>
            <a:off x="2573591" y="1287110"/>
            <a:ext cx="1536447" cy="641869"/>
          </a:xfrm>
          <a:prstGeom prst="straightConnector1">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 name="內容版面配置區 2"/>
          <p:cNvSpPr txBox="1">
            <a:spLocks/>
          </p:cNvSpPr>
          <p:nvPr/>
        </p:nvSpPr>
        <p:spPr>
          <a:xfrm>
            <a:off x="939006" y="780554"/>
            <a:ext cx="7315200" cy="506556"/>
          </a:xfrm>
          <a:prstGeom prst="rect">
            <a:avLst/>
          </a:prstGeom>
        </p:spPr>
        <p:txBody>
          <a:bodyPr vert="horz" lIns="91440" tIns="45720" rIns="91440" bIns="45720" rtlCol="0" anchor="ctr">
            <a:no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75000"/>
                    <a:lumOff val="2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75000"/>
                    <a:lumOff val="2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75000"/>
                    <a:lumOff val="2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9pPr>
          </a:lstStyle>
          <a:p>
            <a:pPr marL="0" indent="0">
              <a:buNone/>
            </a:pPr>
            <a:r>
              <a:rPr lang="zh-TW" altLang="en-US" sz="2800" dirty="0" smtClean="0"/>
              <a:t>連結網址 </a:t>
            </a:r>
            <a:endParaRPr lang="en-US" altLang="zh-TW" sz="2800" dirty="0" smtClean="0"/>
          </a:p>
          <a:p>
            <a:pPr marL="0" indent="0">
              <a:buNone/>
            </a:pPr>
            <a:r>
              <a:rPr lang="zh-TW" altLang="en-US" sz="2800" dirty="0" smtClean="0"/>
              <a:t>介紹綠島</a:t>
            </a:r>
            <a:endParaRPr lang="zh-TW" altLang="en-US" sz="2800" dirty="0"/>
          </a:p>
        </p:txBody>
      </p:sp>
      <p:pic>
        <p:nvPicPr>
          <p:cNvPr id="10" name="圖片 9"/>
          <p:cNvPicPr>
            <a:picLocks noChangeAspect="1"/>
          </p:cNvPicPr>
          <p:nvPr/>
        </p:nvPicPr>
        <p:blipFill rotWithShape="1">
          <a:blip r:embed="rId3"/>
          <a:srcRect l="103" t="37268" r="24515" b="45700"/>
          <a:stretch/>
        </p:blipFill>
        <p:spPr>
          <a:xfrm>
            <a:off x="2138870" y="2626517"/>
            <a:ext cx="9553290" cy="1214192"/>
          </a:xfrm>
          <a:prstGeom prst="rect">
            <a:avLst/>
          </a:prstGeom>
        </p:spPr>
      </p:pic>
      <p:sp>
        <p:nvSpPr>
          <p:cNvPr id="11" name="橢圓 10"/>
          <p:cNvSpPr/>
          <p:nvPr/>
        </p:nvSpPr>
        <p:spPr>
          <a:xfrm>
            <a:off x="2428875" y="3424428"/>
            <a:ext cx="7458075" cy="233172"/>
          </a:xfrm>
          <a:prstGeom prst="ellipse">
            <a:avLst/>
          </a:prstGeom>
          <a:noFill/>
          <a:ln w="19050">
            <a:solidFill>
              <a:srgbClr val="F0F88C"/>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4" name="直線單箭頭接點 13"/>
          <p:cNvCxnSpPr/>
          <p:nvPr/>
        </p:nvCxnSpPr>
        <p:spPr>
          <a:xfrm>
            <a:off x="2533650" y="1381125"/>
            <a:ext cx="2352675" cy="2120457"/>
          </a:xfrm>
          <a:prstGeom prst="straightConnector1">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9411620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zh-TW" altLang="en-US" sz="2800" dirty="0"/>
              <a:t>網頁內容</a:t>
            </a:r>
            <a:br>
              <a:rPr lang="zh-TW" altLang="en-US" sz="2800" dirty="0"/>
            </a:br>
            <a:r>
              <a:rPr lang="zh-TW" altLang="en-US" sz="2800" dirty="0"/>
              <a:t/>
            </a:r>
            <a:br>
              <a:rPr lang="zh-TW" altLang="en-US" sz="2800" dirty="0"/>
            </a:br>
            <a:r>
              <a:rPr lang="zh-TW" altLang="en-US" sz="2800" dirty="0"/>
              <a:t>頁面架構</a:t>
            </a:r>
          </a:p>
        </p:txBody>
      </p:sp>
      <p:pic>
        <p:nvPicPr>
          <p:cNvPr id="4" name="內容版面配置區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592513" y="199910"/>
            <a:ext cx="5833193" cy="3281171"/>
          </a:xfrm>
        </p:spPr>
      </p:pic>
      <p:pic>
        <p:nvPicPr>
          <p:cNvPr id="5" name="圖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13779" y="3759812"/>
            <a:ext cx="4190659" cy="2357245"/>
          </a:xfrm>
          <a:prstGeom prst="rect">
            <a:avLst/>
          </a:prstGeom>
        </p:spPr>
      </p:pic>
      <p:pic>
        <p:nvPicPr>
          <p:cNvPr id="6" name="圖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51643" y="4253685"/>
            <a:ext cx="4071975" cy="2290486"/>
          </a:xfrm>
          <a:prstGeom prst="rect">
            <a:avLst/>
          </a:prstGeom>
        </p:spPr>
      </p:pic>
      <p:pic>
        <p:nvPicPr>
          <p:cNvPr id="7" name="圖片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27793" y="1607077"/>
            <a:ext cx="4395825" cy="2472652"/>
          </a:xfrm>
          <a:prstGeom prst="rect">
            <a:avLst/>
          </a:prstGeom>
        </p:spPr>
      </p:pic>
      <p:pic>
        <p:nvPicPr>
          <p:cNvPr id="8" name="圖片 7"/>
          <p:cNvPicPr>
            <a:picLocks noChangeAspect="1"/>
          </p:cNvPicPr>
          <p:nvPr/>
        </p:nvPicPr>
        <p:blipFill rotWithShape="1">
          <a:blip r:embed="rId6"/>
          <a:srcRect t="26132" r="4176" b="17217"/>
          <a:stretch/>
        </p:blipFill>
        <p:spPr>
          <a:xfrm>
            <a:off x="2028423" y="3266086"/>
            <a:ext cx="7267977" cy="2705100"/>
          </a:xfrm>
          <a:prstGeom prst="rect">
            <a:avLst/>
          </a:prstGeom>
        </p:spPr>
      </p:pic>
      <p:sp>
        <p:nvSpPr>
          <p:cNvPr id="9" name="橢圓 8"/>
          <p:cNvSpPr/>
          <p:nvPr/>
        </p:nvSpPr>
        <p:spPr>
          <a:xfrm>
            <a:off x="2136340" y="3440694"/>
            <a:ext cx="6547627" cy="1981200"/>
          </a:xfrm>
          <a:prstGeom prst="ellipse">
            <a:avLst/>
          </a:prstGeom>
          <a:noFill/>
          <a:ln w="19050">
            <a:solidFill>
              <a:srgbClr val="F0F88C"/>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1" name="直線單箭頭接點 10"/>
          <p:cNvCxnSpPr/>
          <p:nvPr/>
        </p:nvCxnSpPr>
        <p:spPr>
          <a:xfrm>
            <a:off x="2476500" y="2009775"/>
            <a:ext cx="1628775" cy="1552575"/>
          </a:xfrm>
          <a:prstGeom prst="straightConnector1">
            <a:avLst/>
          </a:prstGeom>
          <a:ln w="1905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 name="內容版面配置區 2"/>
          <p:cNvSpPr txBox="1">
            <a:spLocks/>
          </p:cNvSpPr>
          <p:nvPr/>
        </p:nvSpPr>
        <p:spPr>
          <a:xfrm>
            <a:off x="756179" y="1503219"/>
            <a:ext cx="7315200" cy="506556"/>
          </a:xfrm>
          <a:prstGeom prst="rect">
            <a:avLst/>
          </a:prstGeom>
        </p:spPr>
        <p:txBody>
          <a:bodyPr vert="horz" lIns="91440" tIns="45720" rIns="91440" bIns="45720" rtlCol="0" anchor="ctr">
            <a:no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75000"/>
                    <a:lumOff val="2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75000"/>
                    <a:lumOff val="2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75000"/>
                    <a:lumOff val="2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9pPr>
          </a:lstStyle>
          <a:p>
            <a:pPr marL="0" indent="0">
              <a:buNone/>
            </a:pPr>
            <a:r>
              <a:rPr lang="zh-TW" altLang="en-US" sz="2800" dirty="0" smtClean="0"/>
              <a:t>照片編排 大小 位置</a:t>
            </a:r>
            <a:endParaRPr lang="zh-TW" altLang="en-US" sz="2800" dirty="0"/>
          </a:p>
        </p:txBody>
      </p:sp>
    </p:spTree>
    <p:extLst>
      <p:ext uri="{BB962C8B-B14F-4D97-AF65-F5344CB8AC3E}">
        <p14:creationId xmlns:p14="http://schemas.microsoft.com/office/powerpoint/2010/main" val="36355197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zh-TW" altLang="en-US" sz="2800" dirty="0" smtClean="0"/>
              <a:t>工作分配</a:t>
            </a:r>
            <a:r>
              <a:rPr lang="en-US" altLang="zh-TW" sz="2800" dirty="0" smtClean="0"/>
              <a:t/>
            </a:r>
            <a:br>
              <a:rPr lang="en-US" altLang="zh-TW" sz="2800" dirty="0" smtClean="0"/>
            </a:br>
            <a:r>
              <a:rPr lang="zh-TW" altLang="en-US" sz="2800" dirty="0" smtClean="0"/>
              <a:t>實作心得</a:t>
            </a:r>
            <a:endParaRPr lang="zh-TW" altLang="en-US" sz="2800" dirty="0"/>
          </a:p>
        </p:txBody>
      </p:sp>
      <p:sp>
        <p:nvSpPr>
          <p:cNvPr id="3" name="內容版面配置區 2"/>
          <p:cNvSpPr>
            <a:spLocks noGrp="1"/>
          </p:cNvSpPr>
          <p:nvPr>
            <p:ph idx="1"/>
          </p:nvPr>
        </p:nvSpPr>
        <p:spPr>
          <a:xfrm>
            <a:off x="3617915" y="939164"/>
            <a:ext cx="7315200" cy="1345692"/>
          </a:xfrm>
        </p:spPr>
        <p:txBody>
          <a:bodyPr>
            <a:normAutofit/>
          </a:bodyPr>
          <a:lstStyle/>
          <a:p>
            <a:r>
              <a:rPr lang="zh-TW" altLang="en-US" dirty="0" smtClean="0"/>
              <a:t>網頁設計</a:t>
            </a:r>
            <a:r>
              <a:rPr lang="en-US" altLang="zh-TW" dirty="0" smtClean="0"/>
              <a:t>(html)</a:t>
            </a:r>
            <a:r>
              <a:rPr lang="zh-TW" altLang="en-US" dirty="0" smtClean="0"/>
              <a:t>、設想主題、版面配置、報告</a:t>
            </a:r>
            <a:r>
              <a:rPr lang="en-US" altLang="zh-TW" dirty="0" smtClean="0"/>
              <a:t>:</a:t>
            </a:r>
            <a:r>
              <a:rPr lang="zh-TW" altLang="en-US" dirty="0"/>
              <a:t>石詠</a:t>
            </a:r>
            <a:r>
              <a:rPr lang="zh-TW" altLang="en-US" dirty="0" smtClean="0"/>
              <a:t>騏</a:t>
            </a:r>
            <a:endParaRPr lang="en-US" altLang="zh-TW" dirty="0" smtClean="0"/>
          </a:p>
          <a:p>
            <a:r>
              <a:rPr lang="en-US" altLang="zh-TW" dirty="0" smtClean="0"/>
              <a:t>PPT</a:t>
            </a:r>
            <a:r>
              <a:rPr lang="zh-TW" altLang="en-US" dirty="0"/>
              <a:t>製作、設想</a:t>
            </a:r>
            <a:r>
              <a:rPr lang="zh-TW" altLang="en-US" dirty="0" smtClean="0"/>
              <a:t>主題、版面配置、報告</a:t>
            </a:r>
            <a:r>
              <a:rPr lang="en-US" altLang="zh-TW" dirty="0" smtClean="0"/>
              <a:t>:</a:t>
            </a:r>
            <a:r>
              <a:rPr lang="zh-TW" altLang="en-US" dirty="0" smtClean="0"/>
              <a:t>陳蓉</a:t>
            </a:r>
            <a:endParaRPr lang="zh-TW" altLang="en-US" dirty="0"/>
          </a:p>
        </p:txBody>
      </p:sp>
      <p:sp>
        <p:nvSpPr>
          <p:cNvPr id="4" name="內容版面配置區 2"/>
          <p:cNvSpPr txBox="1">
            <a:spLocks/>
          </p:cNvSpPr>
          <p:nvPr/>
        </p:nvSpPr>
        <p:spPr>
          <a:xfrm>
            <a:off x="3602568" y="2078735"/>
            <a:ext cx="7315200" cy="1807465"/>
          </a:xfrm>
          <a:prstGeom prst="rect">
            <a:avLst/>
          </a:prstGeom>
        </p:spPr>
        <p:txBody>
          <a:bodyPr vert="horz" lIns="91440" tIns="45720" rIns="91440" bIns="45720" rtlCol="0" anchor="ctr">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75000"/>
                    <a:lumOff val="2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75000"/>
                    <a:lumOff val="2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75000"/>
                    <a:lumOff val="2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9pPr>
          </a:lstStyle>
          <a:p>
            <a:r>
              <a:rPr lang="zh-TW" altLang="en-US" dirty="0" smtClean="0"/>
              <a:t>詠騏</a:t>
            </a:r>
            <a:r>
              <a:rPr lang="en-US" altLang="zh-TW" dirty="0" smtClean="0"/>
              <a:t>:</a:t>
            </a:r>
            <a:r>
              <a:rPr lang="zh-TW" altLang="en-US" dirty="0"/>
              <a:t>平日上網、滑手機看到那些的網站，看似平常，但其實做起來是很複雜的，在程式設計這門課當中，我們學到如何套用語法使得版面有更多配置、顏色的色號讓色彩更豐富、字體大小的變化突顯主標及副標、連結的使用讓網站變得更多元化，這些其實都是非常生活化並且具有實用性的，在未來也能夠繼續利用這門課所學的，運用到不同的</a:t>
            </a:r>
            <a:r>
              <a:rPr lang="zh-TW" altLang="en-US" dirty="0" smtClean="0"/>
              <a:t>課程。</a:t>
            </a:r>
            <a:endParaRPr lang="zh-TW" altLang="en-US" dirty="0"/>
          </a:p>
        </p:txBody>
      </p:sp>
      <p:sp>
        <p:nvSpPr>
          <p:cNvPr id="5" name="內容版面配置區 2"/>
          <p:cNvSpPr txBox="1">
            <a:spLocks/>
          </p:cNvSpPr>
          <p:nvPr/>
        </p:nvSpPr>
        <p:spPr>
          <a:xfrm>
            <a:off x="3617915" y="3790950"/>
            <a:ext cx="7315200" cy="561975"/>
          </a:xfrm>
          <a:prstGeom prst="rect">
            <a:avLst/>
          </a:prstGeom>
        </p:spPr>
        <p:txBody>
          <a:bodyPr vert="horz" lIns="91440" tIns="45720" rIns="91440" bIns="45720" rtlCol="0" anchor="ctr">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75000"/>
                    <a:lumOff val="2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75000"/>
                    <a:lumOff val="2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75000"/>
                    <a:lumOff val="2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9pPr>
          </a:lstStyle>
          <a:p>
            <a:endParaRPr lang="zh-TW" altLang="en-US" dirty="0"/>
          </a:p>
        </p:txBody>
      </p:sp>
      <p:sp>
        <p:nvSpPr>
          <p:cNvPr id="6" name="內容版面配置區 2"/>
          <p:cNvSpPr txBox="1">
            <a:spLocks/>
          </p:cNvSpPr>
          <p:nvPr/>
        </p:nvSpPr>
        <p:spPr>
          <a:xfrm>
            <a:off x="3617915" y="3619500"/>
            <a:ext cx="7315200" cy="1986266"/>
          </a:xfrm>
          <a:prstGeom prst="rect">
            <a:avLst/>
          </a:prstGeom>
        </p:spPr>
        <p:txBody>
          <a:bodyPr vert="horz" lIns="91440" tIns="45720" rIns="91440" bIns="45720" rtlCol="0" anchor="ctr">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75000"/>
                    <a:lumOff val="2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75000"/>
                    <a:lumOff val="2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75000"/>
                    <a:lumOff val="2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9pPr>
          </a:lstStyle>
          <a:p>
            <a:r>
              <a:rPr lang="zh-TW" altLang="en-US" dirty="0" smtClean="0"/>
              <a:t>陳蓉</a:t>
            </a:r>
            <a:r>
              <a:rPr lang="en-US" altLang="zh-TW" dirty="0" smtClean="0"/>
              <a:t>:</a:t>
            </a:r>
            <a:r>
              <a:rPr lang="zh-TW" altLang="en-US" dirty="0" smtClean="0"/>
              <a:t>藉由這次的程式設計課程，從完全不懂到慢慢了解，原來平常看似平凡的網頁是這麼一步步完成的；剛開始覺得網頁設計很複雜，但經由老師一步步耐心的教學後，開始學會製作屬於自己的網頁，當我做完屬於自己獨一無二的網頁時，真的感覺頗有成就的，希望在未來也能夠使用到這堂課中到的技巧</a:t>
            </a:r>
            <a:r>
              <a:rPr lang="en-US" altLang="zh-TW" dirty="0" smtClean="0"/>
              <a:t> </a:t>
            </a:r>
            <a:r>
              <a:rPr lang="zh-TW" altLang="en-US" dirty="0" smtClean="0"/>
              <a:t>。</a:t>
            </a:r>
            <a:endParaRPr lang="zh-TW" altLang="en-US" dirty="0"/>
          </a:p>
        </p:txBody>
      </p:sp>
    </p:spTree>
    <p:extLst>
      <p:ext uri="{BB962C8B-B14F-4D97-AF65-F5344CB8AC3E}">
        <p14:creationId xmlns:p14="http://schemas.microsoft.com/office/powerpoint/2010/main" val="1102036797"/>
      </p:ext>
    </p:extLst>
  </p:cSld>
  <p:clrMapOvr>
    <a:masterClrMapping/>
  </p:clrMapOvr>
  <p:timing>
    <p:tnLst>
      <p:par>
        <p:cTn id="1" dur="indefinite" restart="never" nodeType="tmRoot"/>
      </p:par>
    </p:tnLst>
  </p:timing>
</p:sld>
</file>

<file path=ppt/theme/theme1.xml><?xml version="1.0" encoding="utf-8"?>
<a:theme xmlns:a="http://schemas.openxmlformats.org/drawingml/2006/main" name="框架">
  <a:themeElements>
    <a:clrScheme name="框架">
      <a:dk1>
        <a:srgbClr val="2F2B20"/>
      </a:dk1>
      <a:lt1>
        <a:srgbClr val="FFFFFF"/>
      </a:lt1>
      <a:dk2>
        <a:srgbClr val="675E47"/>
      </a:dk2>
      <a:lt2>
        <a:srgbClr val="DFDCB7"/>
      </a:lt2>
      <a:accent1>
        <a:srgbClr val="A9A57C"/>
      </a:accent1>
      <a:accent2>
        <a:srgbClr val="9CBEBD"/>
      </a:accent2>
      <a:accent3>
        <a:srgbClr val="D2CB6C"/>
      </a:accent3>
      <a:accent4>
        <a:srgbClr val="95A39D"/>
      </a:accent4>
      <a:accent5>
        <a:srgbClr val="C89F5D"/>
      </a:accent5>
      <a:accent6>
        <a:srgbClr val="B1A089"/>
      </a:accent6>
      <a:hlink>
        <a:srgbClr val="D25814"/>
      </a:hlink>
      <a:folHlink>
        <a:srgbClr val="849A0A"/>
      </a:folHlink>
    </a:clrScheme>
    <a:fontScheme name="框架">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框架">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xmlns="" name="Frame" id="{F226E7A2-7162-461C-9490-D27D9DC04E43}" vid="{18A1B607-7BAE-46D6-8090-545AC7BDD739}"/>
    </a:ext>
  </a:extLst>
</a:theme>
</file>

<file path=docProps/app.xml><?xml version="1.0" encoding="utf-8"?>
<Properties xmlns="http://schemas.openxmlformats.org/officeDocument/2006/extended-properties" xmlns:vt="http://schemas.openxmlformats.org/officeDocument/2006/docPropsVTypes">
  <Template>TM03457475[[fn=框架]]</Template>
  <TotalTime>94</TotalTime>
  <Words>343</Words>
  <Application>Microsoft Office PowerPoint</Application>
  <PresentationFormat>自訂</PresentationFormat>
  <Paragraphs>28</Paragraphs>
  <Slides>8</Slides>
  <Notes>0</Notes>
  <HiddenSlides>0</HiddenSlides>
  <MMClips>0</MMClips>
  <ScaleCrop>false</ScaleCrop>
  <HeadingPairs>
    <vt:vector size="4" baseType="variant">
      <vt:variant>
        <vt:lpstr>佈景主題</vt:lpstr>
      </vt:variant>
      <vt:variant>
        <vt:i4>1</vt:i4>
      </vt:variant>
      <vt:variant>
        <vt:lpstr>投影片標題</vt:lpstr>
      </vt:variant>
      <vt:variant>
        <vt:i4>8</vt:i4>
      </vt:variant>
    </vt:vector>
  </HeadingPairs>
  <TitlesOfParts>
    <vt:vector size="9" baseType="lpstr">
      <vt:lpstr>框架</vt:lpstr>
      <vt:lpstr>期末專案報告  一同遊綠島</vt:lpstr>
      <vt:lpstr>製作動機</vt:lpstr>
      <vt:lpstr>網頁內容  頁面架構</vt:lpstr>
      <vt:lpstr>網頁內容  頁面架構</vt:lpstr>
      <vt:lpstr>網頁內容  頁面架構</vt:lpstr>
      <vt:lpstr>網頁內容  頁面架構</vt:lpstr>
      <vt:lpstr>網頁內容  頁面架構</vt:lpstr>
      <vt:lpstr>工作分配 實作心得</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期末專案報告</dc:title>
  <dc:creator>蓉 陳</dc:creator>
  <cp:lastModifiedBy>student</cp:lastModifiedBy>
  <cp:revision>11</cp:revision>
  <dcterms:created xsi:type="dcterms:W3CDTF">2018-06-10T18:16:36Z</dcterms:created>
  <dcterms:modified xsi:type="dcterms:W3CDTF">2018-06-11T02:29:44Z</dcterms:modified>
</cp:coreProperties>
</file>